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72" y="2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gif>
</file>

<file path=ppt/media/image11.gif>
</file>

<file path=ppt/media/image12.gif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7272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549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0325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700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3173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9420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0754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6830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4373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429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9507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362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358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677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7851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959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776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4/14/2019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2988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image" Target="../media/image6.png"/><Relationship Id="rId7" Type="http://schemas.openxmlformats.org/officeDocument/2006/relationships/image" Target="../media/image10.gi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gif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79" t="8153" r="3744" b="17970"/>
          <a:stretch/>
        </p:blipFill>
        <p:spPr>
          <a:xfrm>
            <a:off x="6907813" y="3750067"/>
            <a:ext cx="5282552" cy="31079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b="5384"/>
          <a:stretch/>
        </p:blipFill>
        <p:spPr>
          <a:xfrm>
            <a:off x="0" y="3750066"/>
            <a:ext cx="6907813" cy="310793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2192" y="113016"/>
            <a:ext cx="7767263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 smtClean="0">
                <a:solidFill>
                  <a:srgbClr val="FFC000"/>
                </a:solidFill>
              </a:rPr>
              <a:t>DataFest</a:t>
            </a:r>
            <a:r>
              <a:rPr lang="en-US" sz="3200" b="1" dirty="0" smtClean="0">
                <a:solidFill>
                  <a:srgbClr val="FFC000"/>
                </a:solidFill>
              </a:rPr>
              <a:t> 2019: </a:t>
            </a:r>
            <a:r>
              <a:rPr lang="en-US" sz="3200" dirty="0" smtClean="0">
                <a:solidFill>
                  <a:srgbClr val="FFC000"/>
                </a:solidFill>
              </a:rPr>
              <a:t>A Closer Look at the Canadian National Women’s Rugby 7s Team</a:t>
            </a:r>
          </a:p>
          <a:p>
            <a:endParaRPr lang="en-US" sz="3200" dirty="0" smtClean="0">
              <a:solidFill>
                <a:srgbClr val="FFC000"/>
              </a:solidFill>
            </a:endParaRPr>
          </a:p>
          <a:p>
            <a:endParaRPr lang="en-US" sz="3200" dirty="0" smtClean="0">
              <a:solidFill>
                <a:srgbClr val="FFC000"/>
              </a:solidFill>
            </a:endParaRPr>
          </a:p>
          <a:p>
            <a:r>
              <a:rPr lang="en-US" sz="32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Team: Big </a:t>
            </a:r>
            <a:r>
              <a:rPr lang="en-US" sz="3200" b="1" dirty="0">
                <a:solidFill>
                  <a:srgbClr val="FF0000"/>
                </a:solidFill>
                <a:latin typeface="Arial Black" panose="020B0A04020102020204" pitchFamily="34" charset="0"/>
              </a:rPr>
              <a:t>Data </a:t>
            </a:r>
            <a:r>
              <a:rPr lang="en-US" sz="32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Energy</a:t>
            </a:r>
          </a:p>
          <a:p>
            <a:r>
              <a:rPr lang="en-US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Kareem Agag, </a:t>
            </a:r>
            <a:r>
              <a:rPr lang="en-US" dirty="0" err="1" smtClean="0">
                <a:solidFill>
                  <a:srgbClr val="FF0000"/>
                </a:solidFill>
                <a:latin typeface="Arial Black" panose="020B0A04020102020204" pitchFamily="34" charset="0"/>
              </a:rPr>
              <a:t>Shreyas</a:t>
            </a:r>
            <a:r>
              <a:rPr lang="en-US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 Kamath and </a:t>
            </a:r>
            <a:r>
              <a:rPr lang="en-US" dirty="0" err="1" smtClean="0">
                <a:solidFill>
                  <a:srgbClr val="FF0000"/>
                </a:solidFill>
                <a:latin typeface="Arial Black" panose="020B0A04020102020204" pitchFamily="34" charset="0"/>
              </a:rPr>
              <a:t>Aayush</a:t>
            </a:r>
            <a:r>
              <a:rPr lang="en-US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 Parikh</a:t>
            </a:r>
            <a:endParaRPr lang="en-US" dirty="0">
              <a:solidFill>
                <a:srgbClr val="FF0000"/>
              </a:solidFill>
              <a:latin typeface="Arial Black" panose="020B0A04020102020204" pitchFamily="34" charset="0"/>
            </a:endParaRPr>
          </a:p>
          <a:p>
            <a:endParaRPr lang="en-US" sz="3200" dirty="0">
              <a:solidFill>
                <a:srgbClr val="FFC0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6823" t="5355" r="11107" b="6014"/>
          <a:stretch/>
        </p:blipFill>
        <p:spPr>
          <a:xfrm>
            <a:off x="8003564" y="1957"/>
            <a:ext cx="4186718" cy="374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915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lh5.googleusercontent.com/iNCaBfKNF0pfDjhtorGwDLd2bnMKtvKZOisvSLbQM8lR-jqbWGFDK6dig0AVhCDEeWNjOnc5wyTt4-A1ZWcQfhtj4dSfak4K3yuDmnRpOcLN6mfeH8OBgPWv0jy4VQQ2lmFW_osegw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330" y="42853"/>
            <a:ext cx="2912602" cy="2844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lh5.googleusercontent.com/vdjIqG68dyPtGD6z0vo9dPPrSZUW1sGluVhtkL-0_p4LoofYGt92MxbGLuuD6jMl14T0n1C22gRp_3pSF0DSpG3rBHkhjSFzI8t1gSGDWlj1TINZHz17Ybie5nv05W0kwFJ_1676O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2" y="3702862"/>
            <a:ext cx="2873836" cy="2806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https://lh6.googleusercontent.com/luwVU-lJU3oE1uSh8jOtf7Z-4c_ZRy9E6IOa0WnAEytzjZdRFkNX-fTje3k7Z_v5ORVOPdKUxqlC1Dzfqq73PvT7h8_G7RsNRXEl4makkUt0oEjLurQdqMtDO6SpmEIfQjiR7tdSF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1639" y="3595409"/>
            <a:ext cx="3020478" cy="2949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s://lh4.googleusercontent.com/2E7L3x7JXgScDYyMjvHbypizBtMLObcY_-kJEJIFbeiubuWSVInZgCg6tBxvr3rOAF0m9boBjeEK2lMaCWdO1650crRXxusdm8IZ1mrWPfwUnR7lsJX_1ruHUHlpb_uTbS64L8ggZw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410" y="42852"/>
            <a:ext cx="2912602" cy="2844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0536" y="42852"/>
            <a:ext cx="2844186" cy="28441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3718" y="3594861"/>
            <a:ext cx="2780130" cy="278013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909" y="42852"/>
            <a:ext cx="2844186" cy="28441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214" y="3702862"/>
            <a:ext cx="2672129" cy="2672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43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51" y="55358"/>
            <a:ext cx="5353797" cy="34390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5811" y="3424132"/>
            <a:ext cx="5353797" cy="343900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150" y="0"/>
            <a:ext cx="5353797" cy="3439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345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586</TotalTime>
  <Words>27</Words>
  <Application>Microsoft Office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Arial Black</vt:lpstr>
      <vt:lpstr>Century Gothic</vt:lpstr>
      <vt:lpstr>Mesh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Kareem Agag</dc:creator>
  <cp:lastModifiedBy>Kareem Agag</cp:lastModifiedBy>
  <cp:revision>12</cp:revision>
  <dcterms:created xsi:type="dcterms:W3CDTF">2019-04-14T06:39:48Z</dcterms:created>
  <dcterms:modified xsi:type="dcterms:W3CDTF">2019-04-14T16:26:04Z</dcterms:modified>
</cp:coreProperties>
</file>

<file path=docProps/thumbnail.jpeg>
</file>